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df" ContentType="application/pdf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DF66A-3086-584E-A8F9-7D394F61EE1A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B8190-2C01-5447-BBEF-1A8D23618B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59582-B645-A247-8B91-09F9F18C6602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B34E1-2553-3041-A35B-728D04048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E5E62-EF46-364D-B0E4-FBDCC3E5C6CC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563-5FC9-7A4E-A68A-679DA3A51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34633"/>
            <a:ext cx="6400800" cy="1470025"/>
          </a:xfrm>
          <a:solidFill>
            <a:schemeClr val="accent1">
              <a:lumMod val="40000"/>
              <a:lumOff val="60000"/>
              <a:alpha val="59000"/>
            </a:schemeClr>
          </a:solidFill>
          <a:effectLst>
            <a:softEdge rad="127000"/>
          </a:effectLst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Motive System for ROAR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69874"/>
            <a:ext cx="6400800" cy="1752600"/>
          </a:xfrm>
          <a:solidFill>
            <a:schemeClr val="accent1">
              <a:lumMod val="60000"/>
              <a:lumOff val="40000"/>
              <a:alpha val="84000"/>
            </a:schemeClr>
          </a:solidFill>
          <a:scene3d>
            <a:camera prst="orthographicFront"/>
            <a:lightRig rig="threePt" dir="t"/>
          </a:scene3d>
          <a:sp3d>
            <a:bevelT prst="riblet"/>
            <a:bevelB prst="riblet"/>
          </a:sp3d>
        </p:spPr>
        <p:txBody>
          <a:bodyPr anchor="ctr">
            <a:normAutofit fontScale="62500" lnSpcReduction="20000"/>
          </a:bodyPr>
          <a:lstStyle/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Amy Kaczmarowski, Ira A. Fulton School of Engineering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Phil Christensen, Mentor, School of Earth and Space Exploration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Arizona State University, NASA Space Grant, Robotics Team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20" descr="v1.0.jpeg"/>
          <p:cNvPicPr>
            <a:picLocks noChangeAspect="1"/>
          </p:cNvPicPr>
          <p:nvPr/>
        </p:nvPicPr>
        <p:blipFill>
          <a:blip r:embed="rId2"/>
          <a:srcRect t="18637" b="18325"/>
          <a:stretch>
            <a:fillRect/>
          </a:stretch>
        </p:blipFill>
        <p:spPr>
          <a:xfrm>
            <a:off x="1207931" y="4870172"/>
            <a:ext cx="1866899" cy="820050"/>
          </a:xfrm>
          <a:prstGeom prst="rect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Picture 21" descr="nasa_meatball_highr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612" y="4377083"/>
            <a:ext cx="2234109" cy="1903620"/>
          </a:xfrm>
          <a:prstGeom prst="rect">
            <a:avLst/>
          </a:prstGeom>
        </p:spPr>
      </p:pic>
      <p:pic>
        <p:nvPicPr>
          <p:cNvPr id="23" name="Picture 22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395" y="4510088"/>
            <a:ext cx="1146009" cy="162704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434" y="274638"/>
            <a:ext cx="2241827" cy="1143000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ROAR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6670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Small Versatile Robot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Tough terrain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Scientific </a:t>
            </a:r>
            <a:r>
              <a:rPr lang="en-US" dirty="0" smtClean="0">
                <a:solidFill>
                  <a:srgbClr val="000000"/>
                </a:solidFill>
              </a:rPr>
              <a:t>Measurements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Mobility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Im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07583" y="3423370"/>
            <a:ext cx="4636260" cy="3169587"/>
          </a:xfrm>
          <a:prstGeom prst="rect">
            <a:avLst/>
          </a:prstGeom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Design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2244966"/>
            <a:ext cx="4038600" cy="3641187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Fit with a 6in diameter rocket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Survive landing and be able to move afterwards</a:t>
            </a:r>
          </a:p>
          <a:p>
            <a:pPr fontAlgn="base"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Stay within a given budget</a:t>
            </a:r>
          </a:p>
        </p:txBody>
      </p:sp>
      <p:pic>
        <p:nvPicPr>
          <p:cNvPr id="4" name="Picture 3" descr="Im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6586" t="5765" r="28689"/>
              <a:stretch>
                <a:fillRect/>
              </a:stretch>
            </p:blipFill>
          </mc:Choice>
          <mc:Fallback>
            <p:blipFill>
              <a:blip r:embed="rId3"/>
              <a:srcRect l="6586" t="5765" r="28689"/>
              <a:stretch>
                <a:fillRect/>
              </a:stretch>
            </p:blipFill>
          </mc:Fallback>
        </mc:AlternateContent>
        <p:spPr>
          <a:xfrm flipH="1">
            <a:off x="738649" y="1852988"/>
            <a:ext cx="3304475" cy="4033165"/>
          </a:xfrm>
          <a:prstGeom prst="rect">
            <a:avLst/>
          </a:prstGeom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8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Tread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8218"/>
            <a:ext cx="4038600" cy="3090581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Maximize Surface area</a:t>
            </a:r>
          </a:p>
          <a:p>
            <a:r>
              <a:rPr lang="en-US" dirty="0">
                <a:solidFill>
                  <a:srgbClr val="000000"/>
                </a:solidFill>
              </a:rPr>
              <a:t>Maximize Torque</a:t>
            </a:r>
          </a:p>
          <a:p>
            <a:r>
              <a:rPr lang="en-US" dirty="0">
                <a:solidFill>
                  <a:srgbClr val="000000"/>
                </a:solidFill>
              </a:rPr>
              <a:t>2 Drive Wheels</a:t>
            </a:r>
          </a:p>
          <a:p>
            <a:r>
              <a:rPr lang="en-US" dirty="0">
                <a:solidFill>
                  <a:srgbClr val="000000"/>
                </a:solidFill>
              </a:rPr>
              <a:t>Timing Belts and Timing Motors</a:t>
            </a:r>
          </a:p>
        </p:txBody>
      </p:sp>
      <p:pic>
        <p:nvPicPr>
          <p:cNvPr id="4" name="Picture 3" descr="Im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16255" y="2098218"/>
            <a:ext cx="4088678" cy="3175672"/>
          </a:xfrm>
          <a:prstGeom prst="rect">
            <a:avLst/>
          </a:prstGeom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783" y="274638"/>
            <a:ext cx="3014870" cy="1143000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Reversibility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70566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Treads will encase robot</a:t>
            </a:r>
          </a:p>
          <a:p>
            <a:r>
              <a:rPr lang="en-US" dirty="0">
                <a:solidFill>
                  <a:srgbClr val="000000"/>
                </a:solidFill>
              </a:rPr>
              <a:t>Allow it to flip over</a:t>
            </a:r>
          </a:p>
          <a:p>
            <a:r>
              <a:rPr lang="en-US" dirty="0">
                <a:solidFill>
                  <a:srgbClr val="000000"/>
                </a:solidFill>
              </a:rPr>
              <a:t>More landing options</a:t>
            </a:r>
          </a:p>
        </p:txBody>
      </p:sp>
      <p:pic>
        <p:nvPicPr>
          <p:cNvPr id="5" name="Picture 4" descr="Im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898" t="8698" r="603"/>
              <a:stretch>
                <a:fillRect/>
              </a:stretch>
            </p:blipFill>
          </mc:Choice>
          <mc:Fallback>
            <p:blipFill>
              <a:blip r:embed="rId3"/>
              <a:srcRect l="3898" t="8698" r="603"/>
              <a:stretch>
                <a:fillRect/>
              </a:stretch>
            </p:blipFill>
          </mc:Fallback>
        </mc:AlternateContent>
        <p:spPr>
          <a:xfrm>
            <a:off x="1542088" y="3952178"/>
            <a:ext cx="6394827" cy="2319474"/>
          </a:xfrm>
          <a:prstGeom prst="rect">
            <a:avLst/>
          </a:prstGeom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48" y="274638"/>
            <a:ext cx="3136348" cy="1143000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Spring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31" y="1600201"/>
            <a:ext cx="7914136" cy="2377894"/>
          </a:xfrm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Compact while in rocket tube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Maximize turning radius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m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742" r="19162"/>
              <a:stretch>
                <a:fillRect/>
              </a:stretch>
            </p:blipFill>
          </mc:Choice>
          <mc:Fallback>
            <p:blipFill>
              <a:blip r:embed="rId3"/>
              <a:srcRect l="19742" r="19162"/>
              <a:stretch>
                <a:fillRect/>
              </a:stretch>
            </p:blipFill>
          </mc:Fallback>
        </mc:AlternateContent>
        <p:spPr>
          <a:xfrm rot="5400000">
            <a:off x="3393952" y="1094488"/>
            <a:ext cx="2343283" cy="8570438"/>
          </a:xfrm>
          <a:prstGeom prst="rect">
            <a:avLst/>
          </a:prstGeom>
          <a:ln w="2857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4" descr="Ariz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/>
              <a:t>Updates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43000"/>
            </a:srgbClr>
          </a:solidFill>
          <a:effectLst>
            <a:softEdge rad="63500"/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Began work on body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Purchased controls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Lots of Team development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Ariz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49" y="274638"/>
            <a:ext cx="684696" cy="972099"/>
          </a:xfrm>
          <a:prstGeom prst="rect">
            <a:avLst/>
          </a:prstGeom>
          <a:ln w="38100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6416" y="3741883"/>
            <a:ext cx="4932017" cy="2050249"/>
          </a:xfrm>
          <a:prstGeom prst="rect">
            <a:avLst/>
          </a:prstGeom>
          <a:noFill/>
          <a:ln w="28575" cap="flat" cmpd="sng" algn="ctr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156</TotalTime>
  <Words>114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Motive System for ROAR</vt:lpstr>
      <vt:lpstr>ROAR</vt:lpstr>
      <vt:lpstr>Design Parameters</vt:lpstr>
      <vt:lpstr>Tread System</vt:lpstr>
      <vt:lpstr>Reversibility</vt:lpstr>
      <vt:lpstr>Spring Design</vt:lpstr>
      <vt:lpstr>Updates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Motive System for ROAR</dc:title>
  <dc:creator>Amy Kaczmarowski</dc:creator>
  <cp:lastModifiedBy>Amy Kaczmarowski</cp:lastModifiedBy>
  <cp:revision>4</cp:revision>
  <dcterms:created xsi:type="dcterms:W3CDTF">2010-04-13T02:54:38Z</dcterms:created>
  <dcterms:modified xsi:type="dcterms:W3CDTF">2010-04-13T02:56:07Z</dcterms:modified>
</cp:coreProperties>
</file>